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4.xml" ContentType="application/vnd.openxmlformats-officedocument.presentationml.notesSlide+xml"/>
  <Override PartName="/ppt/tags/tag50.xml" ContentType="application/vnd.openxmlformats-officedocument.presentationml.tags+xml"/>
  <Override PartName="/ppt/notesSlides/notesSlide1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6.xml" ContentType="application/vnd.openxmlformats-officedocument.presentationml.notesSlide+xml"/>
  <Override PartName="/ppt/tags/tag53.xml" ContentType="application/vnd.openxmlformats-officedocument.presentationml.tags+xml"/>
  <Override PartName="/ppt/notesSlides/notesSlide1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8.xml" ContentType="application/vnd.openxmlformats-officedocument.presentationml.notesSlide+xml"/>
  <Override PartName="/ppt/tags/tag57.xml" ContentType="application/vnd.openxmlformats-officedocument.presentationml.tags+xml"/>
  <Override PartName="/ppt/notesSlides/notesSlide19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3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4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7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8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9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0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1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3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35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37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8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39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40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41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2.xml" ContentType="application/vnd.openxmlformats-officedocument.presentationml.notesSlide+xml"/>
  <Override PartName="/ppt/tags/tag170.xml" ContentType="application/vnd.openxmlformats-officedocument.presentationml.tags+xml"/>
  <Override PartName="/ppt/notesSlides/notesSlide43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44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5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46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7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48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49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50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51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52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53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54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55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56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57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58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59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7"/>
  </p:notesMasterIdLst>
  <p:handoutMasterIdLst>
    <p:handoutMasterId r:id="rId78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444" r:id="rId14"/>
    <p:sldId id="443" r:id="rId15"/>
    <p:sldId id="379" r:id="rId16"/>
    <p:sldId id="353" r:id="rId17"/>
    <p:sldId id="363" r:id="rId18"/>
    <p:sldId id="364" r:id="rId19"/>
    <p:sldId id="405" r:id="rId20"/>
    <p:sldId id="406" r:id="rId21"/>
    <p:sldId id="365" r:id="rId22"/>
    <p:sldId id="380" r:id="rId23"/>
    <p:sldId id="383" r:id="rId24"/>
    <p:sldId id="407" r:id="rId25"/>
    <p:sldId id="354" r:id="rId26"/>
    <p:sldId id="385" r:id="rId27"/>
    <p:sldId id="410" r:id="rId28"/>
    <p:sldId id="386" r:id="rId29"/>
    <p:sldId id="387" r:id="rId30"/>
    <p:sldId id="360" r:id="rId31"/>
    <p:sldId id="411" r:id="rId32"/>
    <p:sldId id="388" r:id="rId33"/>
    <p:sldId id="356" r:id="rId34"/>
    <p:sldId id="357" r:id="rId35"/>
    <p:sldId id="417" r:id="rId36"/>
    <p:sldId id="432" r:id="rId37"/>
    <p:sldId id="414" r:id="rId38"/>
    <p:sldId id="445" r:id="rId39"/>
    <p:sldId id="415" r:id="rId40"/>
    <p:sldId id="416" r:id="rId41"/>
    <p:sldId id="408" r:id="rId42"/>
    <p:sldId id="391" r:id="rId43"/>
    <p:sldId id="358" r:id="rId44"/>
    <p:sldId id="419" r:id="rId45"/>
    <p:sldId id="397" r:id="rId46"/>
    <p:sldId id="371" r:id="rId47"/>
    <p:sldId id="409" r:id="rId48"/>
    <p:sldId id="392" r:id="rId49"/>
    <p:sldId id="428" r:id="rId50"/>
    <p:sldId id="429" r:id="rId51"/>
    <p:sldId id="399" r:id="rId52"/>
    <p:sldId id="374" r:id="rId53"/>
    <p:sldId id="418" r:id="rId54"/>
    <p:sldId id="434" r:id="rId55"/>
    <p:sldId id="430" r:id="rId56"/>
    <p:sldId id="375" r:id="rId57"/>
    <p:sldId id="395" r:id="rId58"/>
    <p:sldId id="400" r:id="rId59"/>
    <p:sldId id="431" r:id="rId60"/>
    <p:sldId id="422" r:id="rId61"/>
    <p:sldId id="448" r:id="rId62"/>
    <p:sldId id="423" r:id="rId63"/>
    <p:sldId id="436" r:id="rId64"/>
    <p:sldId id="437" r:id="rId65"/>
    <p:sldId id="438" r:id="rId66"/>
    <p:sldId id="447" r:id="rId67"/>
    <p:sldId id="439" r:id="rId68"/>
    <p:sldId id="440" r:id="rId69"/>
    <p:sldId id="427" r:id="rId70"/>
    <p:sldId id="421" r:id="rId71"/>
    <p:sldId id="403" r:id="rId72"/>
    <p:sldId id="401" r:id="rId73"/>
    <p:sldId id="359" r:id="rId74"/>
    <p:sldId id="420" r:id="rId75"/>
    <p:sldId id="361" r:id="rId76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6624" autoAdjust="0"/>
  </p:normalViewPr>
  <p:slideViewPr>
    <p:cSldViewPr showGuides="1">
      <p:cViewPr varScale="1">
        <p:scale>
          <a:sx n="55" d="100"/>
          <a:sy n="55" d="100"/>
        </p:scale>
        <p:origin x="1742" y="53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4E7-5F9F-9CD6-852E-79BF419F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AF44793-4D5D-9526-C619-9052B2139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8B1CDB-FB8F-B9C5-640D-807BBBBDB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70C02-2CD8-B1DB-4582-E7640F39D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28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0F08-2A81-EDA0-0114-947D041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EE3EC13-651A-D641-49FB-370DBE2F7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C5294-4226-D6ED-597C-74E55BC0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3F8B6-DCFF-8A5E-4E83-F5EF44751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91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in zero is correct since the k state are orthogonal, and we do not break </a:t>
            </a:r>
            <a:r>
              <a:rPr lang="en-US" dirty="0" err="1"/>
              <a:t>heisenbergs</a:t>
            </a:r>
            <a:r>
              <a:rPr lang="en-US" dirty="0"/>
              <a:t> uncertainty relation since this is just the average, whilst the variance is not equal zero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BC6A-DAC8-EB39-4CA9-573F4D1C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BD924D5-6BC3-F049-03B2-9D7481D0E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139AD3-49EA-AC67-DF55-2B4BA42D1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A70611-7E9C-6774-62BE-FEA0B1C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47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684AB-65DD-C377-1379-FF630868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346109B-161F-CDE7-2968-3F1A82C6E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52BB90-9D7E-CC44-3709-DBC527024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408179-517A-5B3D-5344-E2C239144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0970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5253-D663-253A-DE55-35C2B8E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85AB39-DBE6-AB09-8E8D-8FD7E64A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E66424-F85A-311B-AE2F-7BDF58AE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6E4C0-6A3D-FE88-27C9-A4DDA646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081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7708-DFB5-8F8B-F0BE-B349C8ED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FEED85-1B79-3664-E7B7-6DCAEECC7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D5C31E-E82C-0145-FC4A-45FE7389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58847-1268-6781-5BA1-D495D385F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79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8052-9518-E947-92E0-EB559CC8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F11D30-91F2-347E-CB8A-CE862C8CE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EE41B3-AEBC-D2DF-9B79-06611250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C14016-F1C8-732B-022E-F8DD2C12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032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C9CE-CAFB-60BF-0801-A8B5F06F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E5BA73D-634F-BD21-A5A7-E63CCF1E9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129142-8408-DD34-D865-E81F5907C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3F15AA-52B1-91DA-65BD-7BDEB5F5B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912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65C0-DA71-3B4B-ACA9-9CDD5A2B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7190BD-CAC8-BB9A-DF07-5F03E7DAE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49E-1F08-A273-D7E4-05C7C643B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C1C908-946D-636F-0693-EB4147926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740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18CC-65F9-5A68-7F85-350A0308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0EA7-F1A0-5459-704F-7E5FB2AE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E6F90A6-AC96-7058-C9EF-B6DBC18C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7B1CB-64CA-C65D-55E8-F83E4402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84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Simulation at </a:t>
            </a:r>
            <a:r>
              <a:rPr lang="en-US" dirty="0" err="1"/>
              <a:t>approx</a:t>
            </a:r>
            <a:r>
              <a:rPr lang="en-US" dirty="0"/>
              <a:t> 24K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the squeezing operator creates pairs</a:t>
            </a:r>
          </a:p>
          <a:p>
            <a:r>
              <a:rPr lang="en-GB" dirty="0"/>
              <a:t>of the original magnons with opposite wave vectors, similarly</a:t>
            </a:r>
          </a:p>
          <a:p>
            <a:r>
              <a:rPr lang="en-GB" dirty="0"/>
              <a:t>to Cooper pairs in Bardeen-Cooper-Schrieffer theory; the </a:t>
            </a:r>
            <a:r>
              <a:rPr lang="en-GB" dirty="0" err="1"/>
              <a:t>dif</a:t>
            </a:r>
            <a:r>
              <a:rPr lang="en-GB" dirty="0"/>
              <a:t>-</a:t>
            </a:r>
          </a:p>
          <a:p>
            <a:r>
              <a:rPr lang="en-GB" dirty="0" err="1"/>
              <a:t>ference</a:t>
            </a:r>
            <a:r>
              <a:rPr lang="en-GB" dirty="0"/>
              <a:t> is that higher magnon occupations are also present in</a:t>
            </a:r>
          </a:p>
          <a:p>
            <a:r>
              <a:rPr lang="en-GB" dirty="0"/>
              <a:t>the squeezed vacuum due to the bosonic commutation </a:t>
            </a:r>
            <a:r>
              <a:rPr lang="en-GB" dirty="0" err="1"/>
              <a:t>rela</a:t>
            </a:r>
            <a:r>
              <a:rPr lang="en-GB" dirty="0"/>
              <a:t>-</a:t>
            </a:r>
          </a:p>
          <a:p>
            <a:r>
              <a:rPr lang="en-GB" dirty="0" err="1"/>
              <a:t>tions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71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3.xml"/><Relationship Id="rId7" Type="http://schemas.openxmlformats.org/officeDocument/2006/relationships/image" Target="../media/image1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7.png"/><Relationship Id="rId4" Type="http://schemas.openxmlformats.org/officeDocument/2006/relationships/tags" Target="../tags/tag24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2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.png"/><Relationship Id="rId5" Type="http://schemas.openxmlformats.org/officeDocument/2006/relationships/tags" Target="../tags/tag29.xml"/><Relationship Id="rId10" Type="http://schemas.openxmlformats.org/officeDocument/2006/relationships/image" Target="../media/image16.png"/><Relationship Id="rId4" Type="http://schemas.openxmlformats.org/officeDocument/2006/relationships/tags" Target="../tags/tag28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1.png"/><Relationship Id="rId5" Type="http://schemas.openxmlformats.org/officeDocument/2006/relationships/tags" Target="../tags/tag34.xml"/><Relationship Id="rId10" Type="http://schemas.openxmlformats.org/officeDocument/2006/relationships/image" Target="../media/image24.png"/><Relationship Id="rId4" Type="http://schemas.openxmlformats.org/officeDocument/2006/relationships/tags" Target="../tags/tag33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2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5.png"/><Relationship Id="rId5" Type="http://schemas.openxmlformats.org/officeDocument/2006/relationships/tags" Target="../tags/tag39.xml"/><Relationship Id="rId10" Type="http://schemas.openxmlformats.org/officeDocument/2006/relationships/image" Target="../media/image21.png"/><Relationship Id="rId4" Type="http://schemas.openxmlformats.org/officeDocument/2006/relationships/tags" Target="../tags/tag38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2.xml"/><Relationship Id="rId7" Type="http://schemas.openxmlformats.org/officeDocument/2006/relationships/image" Target="../media/image2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1.png"/><Relationship Id="rId4" Type="http://schemas.openxmlformats.org/officeDocument/2006/relationships/tags" Target="../tags/tag43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6.xml"/><Relationship Id="rId7" Type="http://schemas.openxmlformats.org/officeDocument/2006/relationships/image" Target="../media/image28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0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56.xml"/><Relationship Id="rId7" Type="http://schemas.openxmlformats.org/officeDocument/2006/relationships/image" Target="../media/image3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62.xml"/><Relationship Id="rId7" Type="http://schemas.openxmlformats.org/officeDocument/2006/relationships/image" Target="../media/image26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9.png"/><Relationship Id="rId4" Type="http://schemas.openxmlformats.org/officeDocument/2006/relationships/tags" Target="../tags/tag63.xm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66.xml"/><Relationship Id="rId7" Type="http://schemas.openxmlformats.org/officeDocument/2006/relationships/image" Target="../media/image39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67.xml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70.xml"/><Relationship Id="rId7" Type="http://schemas.openxmlformats.org/officeDocument/2006/relationships/image" Target="../media/image39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71.xml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4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78.xml"/><Relationship Id="rId7" Type="http://schemas.openxmlformats.org/officeDocument/2006/relationships/image" Target="../media/image45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4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83.xml"/><Relationship Id="rId7" Type="http://schemas.openxmlformats.org/officeDocument/2006/relationships/image" Target="../media/image50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tags" Target="../tags/tag86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54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3.png"/><Relationship Id="rId5" Type="http://schemas.openxmlformats.org/officeDocument/2006/relationships/tags" Target="../tags/tag88.xml"/><Relationship Id="rId10" Type="http://schemas.openxmlformats.org/officeDocument/2006/relationships/image" Target="../media/image51.png"/><Relationship Id="rId4" Type="http://schemas.openxmlformats.org/officeDocument/2006/relationships/tags" Target="../tags/tag87.xml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6.png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55.png"/><Relationship Id="rId2" Type="http://schemas.openxmlformats.org/officeDocument/2006/relationships/tags" Target="../tags/tag90.xml"/><Relationship Id="rId16" Type="http://schemas.openxmlformats.org/officeDocument/2006/relationships/image" Target="../media/image54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50.png"/><Relationship Id="rId5" Type="http://schemas.openxmlformats.org/officeDocument/2006/relationships/tags" Target="../tags/tag93.xml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tags" Target="../tags/tag92.xml"/><Relationship Id="rId9" Type="http://schemas.openxmlformats.org/officeDocument/2006/relationships/notesSlide" Target="../notesSlides/notesSlide30.xml"/><Relationship Id="rId1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6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51.png"/><Relationship Id="rId2" Type="http://schemas.openxmlformats.org/officeDocument/2006/relationships/tags" Target="../tags/tag97.xml"/><Relationship Id="rId16" Type="http://schemas.openxmlformats.org/officeDocument/2006/relationships/image" Target="../media/image55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50.png"/><Relationship Id="rId5" Type="http://schemas.openxmlformats.org/officeDocument/2006/relationships/tags" Target="../tags/tag100.xml"/><Relationship Id="rId15" Type="http://schemas.openxmlformats.org/officeDocument/2006/relationships/image" Target="../media/image58.png"/><Relationship Id="rId10" Type="http://schemas.openxmlformats.org/officeDocument/2006/relationships/image" Target="../media/image49.png"/><Relationship Id="rId4" Type="http://schemas.openxmlformats.org/officeDocument/2006/relationships/tags" Target="../tags/tag99.xml"/><Relationship Id="rId9" Type="http://schemas.openxmlformats.org/officeDocument/2006/relationships/notesSlide" Target="../notesSlides/notesSlide31.xml"/><Relationship Id="rId1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50.png"/><Relationship Id="rId18" Type="http://schemas.openxmlformats.org/officeDocument/2006/relationships/image" Target="../media/image60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49.png"/><Relationship Id="rId17" Type="http://schemas.openxmlformats.org/officeDocument/2006/relationships/image" Target="../media/image59.png"/><Relationship Id="rId2" Type="http://schemas.openxmlformats.org/officeDocument/2006/relationships/tags" Target="../tags/tag104.xml"/><Relationship Id="rId16" Type="http://schemas.openxmlformats.org/officeDocument/2006/relationships/image" Target="../media/image57.png"/><Relationship Id="rId20" Type="http://schemas.openxmlformats.org/officeDocument/2006/relationships/image" Target="../media/image55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notesSlide" Target="../notesSlides/notesSlide32.xml"/><Relationship Id="rId5" Type="http://schemas.openxmlformats.org/officeDocument/2006/relationships/tags" Target="../tags/tag107.xml"/><Relationship Id="rId15" Type="http://schemas.openxmlformats.org/officeDocument/2006/relationships/image" Target="../media/image56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8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114.xml"/><Relationship Id="rId7" Type="http://schemas.openxmlformats.org/officeDocument/2006/relationships/image" Target="../media/image57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2.png"/><Relationship Id="rId4" Type="http://schemas.openxmlformats.org/officeDocument/2006/relationships/tags" Target="../tags/tag115.xml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18.xml"/><Relationship Id="rId7" Type="http://schemas.openxmlformats.org/officeDocument/2006/relationships/image" Target="../media/image64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2.png"/><Relationship Id="rId4" Type="http://schemas.openxmlformats.org/officeDocument/2006/relationships/tags" Target="../tags/tag119.xml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13" Type="http://schemas.openxmlformats.org/officeDocument/2006/relationships/image" Target="../media/image72.png"/><Relationship Id="rId3" Type="http://schemas.openxmlformats.org/officeDocument/2006/relationships/tags" Target="../tags/tag12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1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70.png"/><Relationship Id="rId5" Type="http://schemas.openxmlformats.org/officeDocument/2006/relationships/tags" Target="../tags/tag127.xml"/><Relationship Id="rId10" Type="http://schemas.openxmlformats.org/officeDocument/2006/relationships/image" Target="../media/image6.png"/><Relationship Id="rId4" Type="http://schemas.openxmlformats.org/officeDocument/2006/relationships/tags" Target="../tags/tag126.xml"/><Relationship Id="rId9" Type="http://schemas.openxmlformats.org/officeDocument/2006/relationships/image" Target="../media/image69.png"/><Relationship Id="rId1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31.xml"/><Relationship Id="rId7" Type="http://schemas.openxmlformats.org/officeDocument/2006/relationships/image" Target="../media/image62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72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36.xml"/><Relationship Id="rId7" Type="http://schemas.openxmlformats.org/officeDocument/2006/relationships/image" Target="../media/image75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74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74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42.xml"/><Relationship Id="rId7" Type="http://schemas.openxmlformats.org/officeDocument/2006/relationships/image" Target="../media/image78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43.xml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46.xml"/><Relationship Id="rId7" Type="http://schemas.openxmlformats.org/officeDocument/2006/relationships/image" Target="../media/image76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4.png"/><Relationship Id="rId5" Type="http://schemas.openxmlformats.org/officeDocument/2006/relationships/tags" Target="../tags/tag148.xml"/><Relationship Id="rId10" Type="http://schemas.openxmlformats.org/officeDocument/2006/relationships/image" Target="../media/image77.png"/><Relationship Id="rId4" Type="http://schemas.openxmlformats.org/officeDocument/2006/relationships/tags" Target="../tags/tag147.xml"/><Relationship Id="rId9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53.xml"/><Relationship Id="rId7" Type="http://schemas.openxmlformats.org/officeDocument/2006/relationships/notesSlide" Target="../notesSlides/notesSlide40.xml"/><Relationship Id="rId12" Type="http://schemas.openxmlformats.org/officeDocument/2006/relationships/image" Target="../media/image86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5.png"/><Relationship Id="rId5" Type="http://schemas.openxmlformats.org/officeDocument/2006/relationships/tags" Target="../tags/tag155.xml"/><Relationship Id="rId10" Type="http://schemas.openxmlformats.org/officeDocument/2006/relationships/image" Target="../media/image84.png"/><Relationship Id="rId4" Type="http://schemas.openxmlformats.org/officeDocument/2006/relationships/tags" Target="../tags/tag154.xml"/><Relationship Id="rId9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13" Type="http://schemas.openxmlformats.org/officeDocument/2006/relationships/image" Target="../media/image87.png"/><Relationship Id="rId3" Type="http://schemas.openxmlformats.org/officeDocument/2006/relationships/tags" Target="../tags/tag15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2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86.png"/><Relationship Id="rId5" Type="http://schemas.openxmlformats.org/officeDocument/2006/relationships/tags" Target="../tags/tag160.xml"/><Relationship Id="rId10" Type="http://schemas.openxmlformats.org/officeDocument/2006/relationships/image" Target="../media/image84.png"/><Relationship Id="rId4" Type="http://schemas.openxmlformats.org/officeDocument/2006/relationships/tags" Target="../tags/tag159.xml"/><Relationship Id="rId9" Type="http://schemas.openxmlformats.org/officeDocument/2006/relationships/image" Target="../media/image83.png"/><Relationship Id="rId1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image" Target="../media/image88.png"/><Relationship Id="rId18" Type="http://schemas.openxmlformats.org/officeDocument/2006/relationships/image" Target="../media/image85.png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12" Type="http://schemas.openxmlformats.org/officeDocument/2006/relationships/image" Target="../media/image84.png"/><Relationship Id="rId17" Type="http://schemas.openxmlformats.org/officeDocument/2006/relationships/image" Target="../media/image87.png"/><Relationship Id="rId2" Type="http://schemas.openxmlformats.org/officeDocument/2006/relationships/tags" Target="../tags/tag163.xml"/><Relationship Id="rId16" Type="http://schemas.openxmlformats.org/officeDocument/2006/relationships/image" Target="../media/image82.png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83.png"/><Relationship Id="rId5" Type="http://schemas.openxmlformats.org/officeDocument/2006/relationships/tags" Target="../tags/tag166.xml"/><Relationship Id="rId15" Type="http://schemas.openxmlformats.org/officeDocument/2006/relationships/image" Target="../media/image86.png"/><Relationship Id="rId10" Type="http://schemas.openxmlformats.org/officeDocument/2006/relationships/notesSlide" Target="../notesSlides/notesSlide42.xml"/><Relationship Id="rId4" Type="http://schemas.openxmlformats.org/officeDocument/2006/relationships/tags" Target="../tags/tag16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0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75.xml"/><Relationship Id="rId7" Type="http://schemas.openxmlformats.org/officeDocument/2006/relationships/image" Target="../media/image91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180.xml"/><Relationship Id="rId7" Type="http://schemas.openxmlformats.org/officeDocument/2006/relationships/notesSlide" Target="../notesSlides/notesSlide45.xml"/><Relationship Id="rId12" Type="http://schemas.openxmlformats.org/officeDocument/2006/relationships/image" Target="../media/image95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2.png"/><Relationship Id="rId5" Type="http://schemas.openxmlformats.org/officeDocument/2006/relationships/tags" Target="../tags/tag182.xml"/><Relationship Id="rId10" Type="http://schemas.openxmlformats.org/officeDocument/2006/relationships/image" Target="../media/image98.png"/><Relationship Id="rId4" Type="http://schemas.openxmlformats.org/officeDocument/2006/relationships/tags" Target="../tags/tag181.xml"/><Relationship Id="rId9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85.xml"/><Relationship Id="rId7" Type="http://schemas.openxmlformats.org/officeDocument/2006/relationships/notesSlide" Target="../notesSlides/notesSlide46.xml"/><Relationship Id="rId12" Type="http://schemas.openxmlformats.org/officeDocument/2006/relationships/image" Target="../media/image96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5.png"/><Relationship Id="rId5" Type="http://schemas.openxmlformats.org/officeDocument/2006/relationships/tags" Target="../tags/tag187.xml"/><Relationship Id="rId10" Type="http://schemas.openxmlformats.org/officeDocument/2006/relationships/image" Target="../media/image92.png"/><Relationship Id="rId4" Type="http://schemas.openxmlformats.org/officeDocument/2006/relationships/tags" Target="../tags/tag186.xml"/><Relationship Id="rId9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90.xml"/><Relationship Id="rId7" Type="http://schemas.openxmlformats.org/officeDocument/2006/relationships/notesSlide" Target="../notesSlides/notesSlide47.xml"/><Relationship Id="rId12" Type="http://schemas.openxmlformats.org/officeDocument/2006/relationships/image" Target="../media/image96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5.png"/><Relationship Id="rId5" Type="http://schemas.openxmlformats.org/officeDocument/2006/relationships/tags" Target="../tags/tag192.xml"/><Relationship Id="rId10" Type="http://schemas.openxmlformats.org/officeDocument/2006/relationships/image" Target="../media/image92.png"/><Relationship Id="rId4" Type="http://schemas.openxmlformats.org/officeDocument/2006/relationships/tags" Target="../tags/tag191.xml"/><Relationship Id="rId9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197.xml"/><Relationship Id="rId7" Type="http://schemas.openxmlformats.org/officeDocument/2006/relationships/notesSlide" Target="../notesSlides/notesSlide49.xml"/><Relationship Id="rId12" Type="http://schemas.openxmlformats.org/officeDocument/2006/relationships/image" Target="../media/image102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6.png"/><Relationship Id="rId5" Type="http://schemas.openxmlformats.org/officeDocument/2006/relationships/tags" Target="../tags/tag199.xml"/><Relationship Id="rId10" Type="http://schemas.openxmlformats.org/officeDocument/2006/relationships/image" Target="../media/image105.png"/><Relationship Id="rId4" Type="http://schemas.openxmlformats.org/officeDocument/2006/relationships/tags" Target="../tags/tag198.xml"/><Relationship Id="rId9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202.xml"/><Relationship Id="rId7" Type="http://schemas.openxmlformats.org/officeDocument/2006/relationships/image" Target="../media/image107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08.png"/><Relationship Id="rId4" Type="http://schemas.openxmlformats.org/officeDocument/2006/relationships/tags" Target="../tags/tag203.xml"/><Relationship Id="rId9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13" Type="http://schemas.openxmlformats.org/officeDocument/2006/relationships/image" Target="../media/image110.png"/><Relationship Id="rId3" Type="http://schemas.openxmlformats.org/officeDocument/2006/relationships/tags" Target="../tags/tag20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09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image" Target="../media/image107.png"/><Relationship Id="rId5" Type="http://schemas.openxmlformats.org/officeDocument/2006/relationships/tags" Target="../tags/tag208.xml"/><Relationship Id="rId10" Type="http://schemas.openxmlformats.org/officeDocument/2006/relationships/image" Target="../media/image104.png"/><Relationship Id="rId4" Type="http://schemas.openxmlformats.org/officeDocument/2006/relationships/tags" Target="../tags/tag207.xml"/><Relationship Id="rId9" Type="http://schemas.openxmlformats.org/officeDocument/2006/relationships/image" Target="../media/image102.png"/><Relationship Id="rId1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image" Target="../media/image107.png"/><Relationship Id="rId18" Type="http://schemas.openxmlformats.org/officeDocument/2006/relationships/image" Target="../media/image108.png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image" Target="../media/image104.png"/><Relationship Id="rId17" Type="http://schemas.openxmlformats.org/officeDocument/2006/relationships/image" Target="../media/image110.png"/><Relationship Id="rId2" Type="http://schemas.openxmlformats.org/officeDocument/2006/relationships/tags" Target="../tags/tag211.xml"/><Relationship Id="rId16" Type="http://schemas.openxmlformats.org/officeDocument/2006/relationships/image" Target="../media/image112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image" Target="../media/image102.png"/><Relationship Id="rId5" Type="http://schemas.openxmlformats.org/officeDocument/2006/relationships/tags" Target="../tags/tag214.xml"/><Relationship Id="rId15" Type="http://schemas.openxmlformats.org/officeDocument/2006/relationships/image" Target="../media/image111.png"/><Relationship Id="rId10" Type="http://schemas.openxmlformats.org/officeDocument/2006/relationships/notesSlide" Target="../notesSlides/notesSlide52.xml"/><Relationship Id="rId4" Type="http://schemas.openxmlformats.org/officeDocument/2006/relationships/tags" Target="../tags/tag21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image" Target="../media/image104.png"/><Relationship Id="rId18" Type="http://schemas.openxmlformats.org/officeDocument/2006/relationships/image" Target="../media/image113.png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image" Target="../media/image102.png"/><Relationship Id="rId17" Type="http://schemas.openxmlformats.org/officeDocument/2006/relationships/image" Target="../media/image112.png"/><Relationship Id="rId2" Type="http://schemas.openxmlformats.org/officeDocument/2006/relationships/tags" Target="../tags/tag219.xml"/><Relationship Id="rId16" Type="http://schemas.openxmlformats.org/officeDocument/2006/relationships/image" Target="../media/image111.png"/><Relationship Id="rId20" Type="http://schemas.openxmlformats.org/officeDocument/2006/relationships/image" Target="../media/image108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notesSlide" Target="../notesSlides/notesSlide53.xml"/><Relationship Id="rId5" Type="http://schemas.openxmlformats.org/officeDocument/2006/relationships/tags" Target="../tags/tag222.xml"/><Relationship Id="rId15" Type="http://schemas.openxmlformats.org/officeDocument/2006/relationships/image" Target="../media/image109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14.png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image" Target="../media/image110.png"/><Relationship Id="rId18" Type="http://schemas.openxmlformats.org/officeDocument/2006/relationships/image" Target="../media/image108.png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image" Target="../media/image104.png"/><Relationship Id="rId17" Type="http://schemas.openxmlformats.org/officeDocument/2006/relationships/image" Target="../media/image116.png"/><Relationship Id="rId2" Type="http://schemas.openxmlformats.org/officeDocument/2006/relationships/tags" Target="../tags/tag228.xml"/><Relationship Id="rId16" Type="http://schemas.openxmlformats.org/officeDocument/2006/relationships/image" Target="../media/image115.png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image" Target="../media/image102.png"/><Relationship Id="rId5" Type="http://schemas.openxmlformats.org/officeDocument/2006/relationships/tags" Target="../tags/tag231.xml"/><Relationship Id="rId15" Type="http://schemas.openxmlformats.org/officeDocument/2006/relationships/image" Target="../media/image114.png"/><Relationship Id="rId10" Type="http://schemas.openxmlformats.org/officeDocument/2006/relationships/notesSlide" Target="../notesSlides/notesSlide54.xml"/><Relationship Id="rId4" Type="http://schemas.openxmlformats.org/officeDocument/2006/relationships/tags" Target="../tags/tag230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.png"/><Relationship Id="rId5" Type="http://schemas.openxmlformats.org/officeDocument/2006/relationships/tags" Target="../tags/tag12.xml"/><Relationship Id="rId10" Type="http://schemas.openxmlformats.org/officeDocument/2006/relationships/image" Target="../media/image13.png"/><Relationship Id="rId4" Type="http://schemas.openxmlformats.org/officeDocument/2006/relationships/tags" Target="../tags/tag11.xml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239.xml"/><Relationship Id="rId7" Type="http://schemas.openxmlformats.org/officeDocument/2006/relationships/image" Target="../media/image119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22.png"/><Relationship Id="rId4" Type="http://schemas.openxmlformats.org/officeDocument/2006/relationships/tags" Target="../tags/tag240.xml"/><Relationship Id="rId9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13" Type="http://schemas.openxmlformats.org/officeDocument/2006/relationships/image" Target="../media/image123.png"/><Relationship Id="rId3" Type="http://schemas.openxmlformats.org/officeDocument/2006/relationships/tags" Target="../tags/tag24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9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image" Target="../media/image121.png"/><Relationship Id="rId5" Type="http://schemas.openxmlformats.org/officeDocument/2006/relationships/tags" Target="../tags/tag245.xml"/><Relationship Id="rId10" Type="http://schemas.openxmlformats.org/officeDocument/2006/relationships/image" Target="../media/image120.png"/><Relationship Id="rId4" Type="http://schemas.openxmlformats.org/officeDocument/2006/relationships/tags" Target="../tags/tag244.xml"/><Relationship Id="rId9" Type="http://schemas.openxmlformats.org/officeDocument/2006/relationships/image" Target="../media/image122.png"/><Relationship Id="rId14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25.png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image" Target="../media/image124.png"/><Relationship Id="rId2" Type="http://schemas.openxmlformats.org/officeDocument/2006/relationships/tags" Target="../tags/tag248.xml"/><Relationship Id="rId16" Type="http://schemas.openxmlformats.org/officeDocument/2006/relationships/image" Target="../media/image121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19.png"/><Relationship Id="rId5" Type="http://schemas.openxmlformats.org/officeDocument/2006/relationships/tags" Target="../tags/tag251.xml"/><Relationship Id="rId15" Type="http://schemas.openxmlformats.org/officeDocument/2006/relationships/image" Target="../media/image122.png"/><Relationship Id="rId10" Type="http://schemas.openxmlformats.org/officeDocument/2006/relationships/image" Target="../media/image120.png"/><Relationship Id="rId4" Type="http://schemas.openxmlformats.org/officeDocument/2006/relationships/tags" Target="../tags/tag250.xml"/><Relationship Id="rId9" Type="http://schemas.openxmlformats.org/officeDocument/2006/relationships/notesSlide" Target="../notesSlides/notesSlide58.xml"/><Relationship Id="rId1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28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60.xml"/><Relationship Id="rId9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7.xml"/><Relationship Id="rId7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7.png"/><Relationship Id="rId4" Type="http://schemas.openxmlformats.org/officeDocument/2006/relationships/tags" Target="../tags/tag18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DBBBAFB-81E8-3BF7-A716-CF31B3C52D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5BD6789-EF9E-9933-69E0-DFDC3B8159BA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35BC500-802C-A282-9EDB-ADCE20931F1C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1157ADF-E7B4-3E58-F5F3-E0C97AE10332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CE0CB7F-7101-21E7-5B9C-F35BDBF3BBE6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E1678EB-AC42-4708-F61B-0CFF7A023043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4C754DD-417E-32E9-2BBE-056441569340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0D3757-157D-D0E7-DD31-F0D811418661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464D9A8-B790-E289-0F8C-E4194A661055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99DC575-8316-6B5B-C62F-9C2B7FA8C78F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3962D91-BD48-7C14-A22C-78C5294D6425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1680D70-7FFD-C29B-6718-7F599B52DD0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8DB61B2E-1DA5-4459-0D43-F4F79EEB1A79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5F713F2-062E-A13C-F28C-673EE4DC186E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B9F28102-594F-4DB0-7E01-F93447DD25F0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FC03943-A62A-7D3F-00A0-DAE4C34676E6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7FB9702-5137-F1B9-EC05-C01609AC35E3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4798F60-22B6-D740-D386-B00571AED93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20B1E9-01C2-8313-A5B6-294DA6708B82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Grafik 161">
            <a:extLst>
              <a:ext uri="{FF2B5EF4-FFF2-40B4-BE49-F238E27FC236}">
                <a16:creationId xmlns:a16="http://schemas.microsoft.com/office/drawing/2014/main" id="{2B58BC2A-B01F-0955-2528-BD0AC75C0E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163" name="Grafik 162">
            <a:extLst>
              <a:ext uri="{FF2B5EF4-FFF2-40B4-BE49-F238E27FC236}">
                <a16:creationId xmlns:a16="http://schemas.microsoft.com/office/drawing/2014/main" id="{68856477-2A44-4B9D-094E-3F9BFB7DCD9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pic>
        <p:nvPicPr>
          <p:cNvPr id="164" name="Grafik 163">
            <a:extLst>
              <a:ext uri="{FF2B5EF4-FFF2-40B4-BE49-F238E27FC236}">
                <a16:creationId xmlns:a16="http://schemas.microsoft.com/office/drawing/2014/main" id="{1DCE02ED-B065-D11C-1C11-33045AD5CB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8D850-09DB-3EF5-0687-77D463CC7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265D8B-A5BE-85A6-6FD0-531076D529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874A59-7227-F4C4-09B0-E75B8E91E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C4F66E-C303-AB44-EB74-A36BF9954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F5B238-27BB-6A49-468C-C90FF14F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70C8E3-8682-44C8-56CA-52F0AA2161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73DFFFE-140E-938A-15B0-18161C2C9F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2AFF2D83-4B97-9561-2906-9B81886A92ED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74AC61-2108-ECE6-4B58-8D9F49122C2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04987F-2FBC-EFAC-45DD-5602FE67E52E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45D4C7-8277-816A-F229-E74061422BD7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3B88F9B-B295-CEE5-356D-95FB08F4C0F9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FA8FE43-DBFE-DEA9-9E9F-691ABB49CA43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A281F1E-EB81-90F4-E041-6D5C475660D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C74667-D3A3-B18E-A49B-8C36651FBFD1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60F86ED-3D3F-7FBD-6672-12EBAA78E68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6D97625-EC73-6E96-6981-E683018BB8E3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2AE25C1-8235-060E-3D4D-14D4B755B3C7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0A374F9-855F-0B69-CA7D-A65E601F69A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362E78D-0C07-03DC-AB66-3ABF02FD76BE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1DCC90F-6BA0-244F-CEB1-CE7FABCF633B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25B247-028D-C6B5-B8D2-2F38D075BDDF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F30C052-6092-7F23-99BB-0CA79A2C374C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F69D19-0638-41BC-567C-C8DDF0DC52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997CD35-EE87-C3FE-6BA4-77F00B1B36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8F07AAC-BC35-A200-94E1-60B9EDE171E9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304398A-426E-D5F7-78E9-CF737DF614C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AD220B9-4E95-1DF1-1C43-7E3962FF79BE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6A0ED1-CEAB-1AD4-0EFE-9BD06C2A8174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F989316-CFC0-B679-19CD-F1A0915EDE42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33E6F8B-889A-EE71-A35B-9C272A0F0E94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B498DA6-D0EF-5A60-B420-F49AA58530FC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EB907FB-7939-7EEC-A9C4-10D92F14A2CC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4D03C31-2C8E-D07C-4953-E9B3EAF379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85CE8C3-6118-C5F8-9AD5-F8850DE877B1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7473A4-D180-2C2A-D2A9-2ECA07F2A354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BEF8229-BF6B-14BA-BFBD-4D9CE73344B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D213344-4CE8-67BC-DE9C-869F8BFD2D7A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FCC1206-C0E9-7C60-8F73-666F02731DD3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E939A32-478D-806D-D3F6-BAEEFDFF9A22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6B3821C-F339-4550-A37A-D97BE3B7684B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9312E887-9A8C-B749-90D4-633C033FD15C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183B7BF-A41A-E5C4-EB4A-5454160710B7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08FDEEB-6C7D-0302-B090-071A53286400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1ABEBEFB-843A-CFF8-12E9-20EF9DB4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7982662-3552-31BA-7B30-BBB72C0607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CD158F5-497D-8833-4807-26F49651A5E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63C7-45FE-AF79-535E-33E52396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5ACD5-2235-DDE0-97FA-23E733BDB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278B2-AE57-AE98-6DD1-1B3D9A5F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DD7A4-DA4B-5A9C-F1F4-45BF0105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F70C54-775A-D3BB-282A-8ECE6F3E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CCE05EB-D845-BECD-11D4-10BE583223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F770C72-1A6B-2B8B-0D95-D6842CCFA15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0E59B63-6E83-E471-21B1-F7ABA83242A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B3C8FA4-A154-E461-F304-59770896057B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C33FB9-1C43-D4D2-5DD3-0AF5EA58D342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0652AE-5A96-AE75-C994-FE50CB1D747F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3CA9060-8207-360D-501D-952A25A30631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327CD35-BFAF-0C5B-CBAD-A27A2B73EB8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507C8F-A225-680E-22C2-29DED5604174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E393B4-D2CE-33C1-C04E-EF243EA98F4A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8DE9333-A454-767E-705A-04B19FA56124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DBFC918-6725-0F18-B100-C70A7B337045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8025630-592B-52F3-4D2D-4E0FAF92D5A4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12938B2-DD48-6274-950A-21EBA64EBEA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CEB8C1B-E0F9-C66E-BD35-6F2391D1E66A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CD09F8B-C3AC-24BF-38D0-1FA5285E4004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F121F15-D7CE-9561-15F0-BE298423AF63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43D02C-3E8F-655A-3460-3832F6AA96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331BFD-4FCF-55D2-1BE5-6B4ABCA842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48D75A6-593F-1833-60B4-00600F949B46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9874570-8B4D-5AB7-17AD-193238ECC21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8F26EAE-D4B7-70C3-7B29-4CE060D9D2A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5BA8C0B-73C9-9321-6403-E86FC7AE680B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13CC34D-8688-CA1F-7D4B-161FA88CE4DB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BA6E3A-88A0-93C1-567D-C6F8103086C2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F22840C-51F9-C56C-303F-763B1BE481DF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D86F3D-DC47-3B34-00EB-17FECDB1FBE9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C1C5D3E-A700-F9B7-DD53-4AA00906EB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1FC2C67-C9B3-2B88-2177-7EF287403112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99EB8D6-7689-DD2B-47C3-9B7A24BAF46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B1E6B20-8B2A-CDCD-321E-4551C98ED5B9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ADFE679-8B1C-7646-7AB2-A46E3B25E89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D373386-6AEF-F4B5-4559-634916C7F356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91A7FCD-0E32-251E-2C9A-9B54925FFA10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CACAE0C-725C-2D75-7E1E-5F02179145F3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83B457-5664-3DE1-F48C-F54E50A44F4D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5CC1673-46D3-8A30-A2BF-9A58AC00C59E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D0545DE4-5BA6-4D74-D9D3-DF2DD6F89A8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F15DAEAE-ED90-BAD0-004B-E865B7A2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F8D476B-5200-0C1A-B26D-3103E55D96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2664CC-3F0E-474F-B2CD-C764E2A99E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02" y="3846378"/>
            <a:ext cx="1245049" cy="381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B10F48-31F4-DDC6-73CB-C3381B9CC8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2F561A-263B-F0A7-5703-FD04D5A70B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components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 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37" y="570991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1CAC-FB01-213E-C87C-9807FB45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FC3BC-1DBF-7073-E809-8AD2328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130B8-66EA-703C-6E30-51599149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656E1-7FDE-36A4-0D3B-C82215BB5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33E853-9B71-C836-18E6-F2C22BB6C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753A4B-9DBD-3ECB-C960-A65C861B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CCA991EE-5ECF-F300-AFEF-6CE39CB372C7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B1596BE-DAD1-8B15-1767-6B426C63CA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80C5920-071A-C580-B96B-00629A27FA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EC756E-8F41-8B9F-B990-CF041EBB65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1BC696C-E1E9-7E72-89E9-A770DC656C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C5BDE156-1761-F375-7B3D-6B7484BD4BD4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02825A6-AC67-1342-47A1-CFFB0E25191C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F5914E-6FBE-EE43-98F5-F94B44151B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FF730F2-5D30-14F8-DDC9-C32CE24AA40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66BAB1-EBAF-6CEE-1E77-8870BFF00847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0CAECF-089A-3B14-91D0-27B20A626814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77C8EEF-DC93-BB29-2308-D07DDC2E1FDE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95D463D-7FD2-E7A1-821F-B24FE96A6F97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CB2616-CAAC-0E75-E403-6E100ACFB1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074E3E07-4848-51A3-EB78-256F528A2962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136000-4C58-329E-3577-2C4F7A0242D4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988B936-3EAC-7673-F621-4A32E614BE6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DF81B6C0-0289-B763-3950-FA18382EA9E1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B6730DD-CDB7-17B4-85D7-96AB940F9B95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83B4A0D-066D-DF1F-40A3-669025F66608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DE1FD91-7AE2-2D0F-124B-9AEC67DA255F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6F7BEC8-421B-51D9-E9A3-1256A4B61EDE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A457196-149E-AB3A-ED89-905F4715F3F4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DFF96C-174F-491F-DA57-EA4C521E7DB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6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9556" y="467723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195355" y="2480719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4666739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25" y="3050027"/>
            <a:ext cx="772571" cy="21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BFB274-D240-DED6-1F1B-3B701709AC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384125-E91D-9646-4B32-7D0AE2C1B7DE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C0091B-AC49-6384-85BA-032572D33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795" y="2723073"/>
            <a:ext cx="2124371" cy="10002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956FBC-82CB-2371-9C28-7A557DA68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6900" y="4131835"/>
            <a:ext cx="1686160" cy="144800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EA3E4F6-67A9-0ACE-7963-686FF9357688}"/>
              </a:ext>
            </a:extLst>
          </p:cNvPr>
          <p:cNvSpPr txBox="1"/>
          <p:nvPr/>
        </p:nvSpPr>
        <p:spPr>
          <a:xfrm>
            <a:off x="10322193" y="5732205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Journals.aps.org</a:t>
            </a:r>
          </a:p>
          <a:p>
            <a:endParaRPr lang="de-D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630D2F0-7DBA-A9B3-FDE1-C762FB9F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784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10051438" y="533752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0452E1F-1257-7597-FFC5-9DE847EE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49" y="1274595"/>
            <a:ext cx="3870956" cy="41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516C4-8392-E43F-F83B-7C1F4DEFD1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1F4739-46B9-5B7B-B7FF-9EEFBFB93A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9B6958-C53C-6E76-6DBD-6A40A910C5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3"/>
            <a:ext cx="5932328" cy="3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47099A-B536-A9C0-5041-F54492178C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4"/>
            <a:ext cx="4170766" cy="126394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61A2-5E83-3C75-5F43-9DF000CF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84156-EF50-9CC0-896B-28BDBD76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13848-7C2E-AA48-51B6-F24608141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17C0E1-4F9F-E224-2AA9-B1826E75A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821713F-8AFA-1EB2-66ED-1FB94040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40DAF26-7496-C772-2A5A-42E30F465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E4CEBE-0D50-9D43-E695-1C72467466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5" y="5334610"/>
            <a:ext cx="4442113" cy="60626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256AE30-ECE2-91AD-5396-25B4C18B1571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1668E77-5C75-7587-CFE8-FF5A8867B5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2B496EAC-F9A2-D484-FF7A-C4602010352A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79BA1C12-A4F5-6875-0112-3297087F6F6A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C7F38203-9A6A-63E5-3F87-1A4E45DAB0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28AE101-8C37-762D-E37C-87D73FE6B26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34897D7-3C7D-C6A5-688F-723A0019CB64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677756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F0B73BDA-ED09-EFFD-536C-F16DF95AC2B1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49E123-DC86-42D4-4CB4-07FBC3A9AD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4427347" cy="132553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032975-BB72-ED01-E9A9-90435D246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DD7F-CD4A-465F-1CCF-29A53B0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03B0684-EDF9-BF4F-6DF0-652BFCD359D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E04C98-C816-455D-B871-0C3064AC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84584-9415-B1C9-4342-1F957A24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7ADBF-67F3-C7C4-79DC-31D8A45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E29A29-4ECF-29F9-2AC7-BEDAD4F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AFD42B-FE7B-F933-AAED-253537F392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4667449" cy="132553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C183B67-AA50-E44E-CFFC-F88BA6B3F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CC0244-CA9B-6CE9-A536-14FC7244CF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D1BAA5B-ED34-4E7C-33F8-7330404C5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FD323-0D05-F0CC-523E-D848B9F3C6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8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862E-747F-9DEC-7E75-B910B16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A6ACE1D-CF27-8867-5F96-839796AC4139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8D7522-E6F1-5967-8DAE-65FF5C31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CCD50-5707-359C-8184-99D1F831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A7017-BA92-315C-6FE5-B6685197A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9FE390-EDA6-A50D-8DB4-94A9147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AFD966-8772-85B7-D3CC-424937A69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D37A2C-ECB0-C10A-80AC-ACA60061D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8F2821-710A-9D0D-DE27-F70E95F58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F78821E-1042-303E-8341-92D2DAB347A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B32E-A838-D00F-8310-1678E4C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F737755-8E4D-2140-1A6C-B6937C594978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381927-CC79-8F5B-3167-24FA275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47979-7D98-B43B-8FB7-D9959D8C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DAFD-254E-2D5E-5531-8D56D10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02801C-DCF0-D402-BF88-6A0F31A3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2B9FA2F-BF0E-C076-FCFA-52242FE731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1E46E8D-FD2B-264E-4994-A06B698C6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C3F70B-308B-6973-CD09-B9D1FFABB5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6077BF7-A24D-0D33-55EE-8ED145203766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F0C2C7E-99D6-3539-2FAC-3F6FB418F0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2E93BE0-887C-B63A-2180-7C4D8726A1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D76BEBC-13D5-8C5B-EA99-EE36AF96BED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FD9AE-2F74-1EA5-6DBA-3F91D1888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0343C9A-9138-5743-65EF-8BF0F39AC5B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6711E7-F351-A661-9D8C-AE70AAFE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9A289-A33C-E36E-306C-5D1CCF92F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3C6915-8612-5897-4A71-5E7C46048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2748B-FBD6-25C0-E7A1-FDB2C7F4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8E2702C-E9D8-CCDF-9371-37673F2AD0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97FFB29-9003-BE11-CD8F-A5A2F6A022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F0575C-89E4-2752-392C-B69367DAC0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5D80047C-AB1F-4569-755B-05957BC8E517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43B3CF9-77B2-A645-A93B-75EEA7512E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B456A9-42E6-D385-0C1E-CFCE59AF3C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7F841B5-CC8F-22E5-531B-85523D019B1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02083D5-78A9-4DB3-0DA6-368FDCA23B4D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3C191A66-B52A-2B0D-4386-03AD192911C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B28712-2E65-091B-C748-C20878418CA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08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9C6A-DAED-3F0C-E3D4-8B5A57C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3574BE2B-D046-24DE-E4B2-A6184B3D3CFD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A7245-0294-1662-1913-4E5510E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AFB8EA-F0AB-482A-AFC2-1766905E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D05C5-EB6C-19BE-35C3-D090CCE46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2AAC5-67CB-69FB-A010-F96E56A1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6A73792-4B22-4A7E-87A7-D4900A1244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319EC76-F6F5-C262-1EF9-B90EA70086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809DA-E2C3-E1A4-16F1-1BD80845E8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CA679EA-F4E9-0EA9-5539-AA704B342B4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" y="3465887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B45FE0-25F0-5C20-721B-0AA2CCBB51F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27" y="4570359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88CEB6-5CEE-E132-6EBF-8FBFF706B2F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71" y="4285876"/>
            <a:ext cx="1502629" cy="6149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8674F7-FAD2-6929-2CEF-C51E383D50A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8" y="5133804"/>
            <a:ext cx="3556746" cy="2981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96D39-523B-6947-3C09-1D694F1026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1" y="5062997"/>
            <a:ext cx="2009057" cy="61409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F0E6EB-9238-8EF9-999C-98AF017C52A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0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BDE1-D480-BF3A-6175-328CC21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DF9354E1-3427-9984-A884-0184C60F6AF6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What we need to solve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Such that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FDD8F-EB8D-6876-7776-0318FDF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CB6954-C332-80FB-EFCB-64D44CE41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250BB-92C7-93A2-13D5-E4E7794E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BA48E-C294-D757-1168-42C7C5C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5CC21BB-581D-7ACE-0AF9-33AEC385B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6E8F725-B423-71D3-AC4B-A91256BE5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CF9A70-BB99-A74C-8CDA-D9320046C1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77D8F01-FB2A-89F3-9A54-53AF679B2A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5589543"/>
            <a:ext cx="2005448" cy="6588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10E0F2-398C-5602-93F8-DB7788EFC3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4770496"/>
            <a:ext cx="2009057" cy="6140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272CA25-755C-0EA9-EEE2-989CE7E245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3" y="3581705"/>
            <a:ext cx="4962714" cy="10376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8AA2E2-FC75-F7B0-BD14-80A50385D0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83105"/>
            <a:ext cx="3159264" cy="5865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51B04F5-4F63-BF41-F31F-1333B89C3C5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2247979"/>
            <a:ext cx="3934451" cy="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5F1B9F-DAB5-D009-8807-48E8C55031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2440" cy="6244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77AC633-43EE-1217-DEC9-CF2530A273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8"/>
            <a:ext cx="4666508" cy="244043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3791744" y="256490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6516F80-4D01-A172-3A6A-02123C9C5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37C18B8-2FFD-19FD-7E86-1E264E32CF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9" y="4005064"/>
            <a:ext cx="143238" cy="11428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B6A489E-7942-EB2B-FC69-89D9937B540A}"/>
              </a:ext>
            </a:extLst>
          </p:cNvPr>
          <p:cNvSpPr txBox="1"/>
          <p:nvPr/>
        </p:nvSpPr>
        <p:spPr>
          <a:xfrm>
            <a:off x="1343472" y="4941168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85679EA-E011-2615-2C65-326BBF5CA8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3"/>
            <a:ext cx="5368443" cy="135872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9" y="4005064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343472" y="4941168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3AF460E-4069-A76B-1ED7-82E6AE7CD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171" y="2261905"/>
            <a:ext cx="6320508" cy="413576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C754A5A-4975-5D76-953E-96A4D6ABB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3444" y="6123413"/>
            <a:ext cx="2035961" cy="2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480376" y="1305840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6F8458D-7AA6-FEDA-DE4B-AFA1373CF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945" y="686810"/>
            <a:ext cx="403916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\propto zJS  + JS\sum_{\Delta&gt;0} -\exp\left(-\text{i}\vec{k}\cdot\vec{r}_\Delta \right) -\exp\left(\text{i}\vec{k}\cdot\vec{r}_\Delta \right)  \\&#10;&amp;\propto zJS +  JS\sum_{\Delta&gt;0} -2\cos\left(\vec{k}\cdot\vec{r}_\Delta \right) \\&#10;&amp;\propto zJS +  JS\sum_{\Delta} -\cos\left(\vec{k}\cdot\vec{r}_\Delta \right) \\&#10;&amp;\propto JS\sum_{\Delta} \left(1 -\cos\left(\vec{k}\cdot\vec{r}_\Delta \right)\right) \\&#10;\end{align*}&#10;&#10;&#10;&#10;\end{document}"/>
  <p:tag name="IGUANATEXSIZE" val="20"/>
  <p:tag name="IGUANATEXCURSOR" val="706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1724"/>
  <p:tag name="ORIGINALWIDTH" val="2050,994"/>
  <p:tag name="OUTPUTTYPE" val="PNG"/>
  <p:tag name="IGUANATEXVERSION" val="162"/>
  <p:tag name="LATEXADDIN" val="\documentclass{article}&#10;\usepackage{amsmath}&#10;\pagestyle{empty}&#10;\begin{document}&#10;&#10;\begin{align*}&#10; \hat{S}_j^z(t) &amp;= S -|\hat{A}|^2 \\        &#10;        \hat{S}_j^y(t) &amp;= \sqrt{2S}\hat{A} \cdot \sin(\vec{k}_0 \vec{r}_j + \omega_{\vec{k}_0}t + \phi_A )\\&#10;\hat{S}_j^x(t) &amp;= \sqrt{2S} \hat{A} \cdot \cos(\vec{k}_0 \vec{r}_j + \omega_{\vec{k}_0}t + \phi_A )&#10;\end{align*}&#10;&#10;&#10;\end{document}"/>
  <p:tag name="IGUANATEXSIZE" val="20"/>
  <p:tag name="IGUANATEXCURSOR" val="349"/>
  <p:tag name="TRANSPARENCY" val="Wahr"/>
  <p:tag name="COLORHEX" val="000000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2170,979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#10;&amp;\approx - \Tilde{E_0} -\sum_{i,j} H_{i,j} \cdot   \hat{a}_{i}^\dagger \hat{a}_j + \mathcal{K}  \hat{a}_i\hat{a}_i  +\text{c.c}   \\&#10;\end{align*}&#10;&#10;&#10;\end{document}"/>
  <p:tag name="IGUANATEXSIZE" val="20"/>
  <p:tag name="IGUANATEXCURSOR" val="273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70,97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amp;= - \Tilde{E_0} -\sum_{i,j} H_{i,j} \cdot   \hat{a}_{i}^\dagger \hat{a}_j + \mathcal{K}  \hat{a}_i\hat{a}_i  +\text{c.c} \\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351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288,714"/>
  <p:tag name="OUTPUTTYPE" val="PNG"/>
  <p:tag name="IGUANATEXVERSION" val="161"/>
  <p:tag name="LATEXADDIN" val="\documentclass{article}&#10;\usepackage{amsmath}&#10;\usepackage{mathrsfs}&#10;\pagestyle{empty}&#10;\begin{document}&#10;&#10;\begin{align*}&#10;\mathcal{H} &amp;=  - \Tilde{E_0} -\sum_{i,j} H_{i,j} \cdot   \hat{a}_{i}^\dagger \hat{a}_j + \mathcal{K} \left( \hat{a}_i\hat{a}_i \right) +\text{c.c}  \\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366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742,032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bb{I}&#10;=&#10;(\mathcal{I} \mathcal{T})\cdot ( \mathcal{I} \mathcal{T}^\dagger ) =( \mathcal{I} \mathcal{T}^\dagger )\cdot ( \mathcal{I} \mathcal{T})&#10;\end{align*}&#10;&#10;\end{document}"/>
  <p:tag name="IGUANATEXSIZE" val="20"/>
  <p:tag name="IGUANATEXCURSOR" val="288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,937"/>
  <p:tag name="ORIGINALWIDTH" val="2431,946"/>
  <p:tag name="OUTPUTTYPE" val="PNG"/>
  <p:tag name="IGUANATEXVERSION" val="161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^\star \\&#10;V &amp; U^\star &#10;    \end{pmatrix}^\dagger&#10;\begin{pmatrix}&#10;H &amp; \mathcal{K}^\star \\&#10;\mathcal{K} &amp; H^\star&#10;    \end{pmatrix} &#10;\begin{pmatrix}&#10;U &amp; V^\star  \\&#10;V &amp; U^\star &#10;    \end{pmatrix}&#10;\end{align*}&#10;&#10;\end{document}"/>
  <p:tag name="IGUANATEXSIZE" val="20"/>
  <p:tag name="IGUANATEXCURSOR" val="319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550,056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{\mathscr{M}}^{\text{diag}}_{i,j} \cdot   \hat{\alpha}_{i}^\dagger \hat{\alpha}_j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^\star \\&#10;\mathcal{K} &amp; H^\star&#10;    \end{pmatrix}   \begin{pmatrix}&#10;\hat{a} \\&#10;\hat{a}^\dagger&#10;    \end{pmatrix}&#10;\end{align*}&#10;&#10;\end{document}"/>
  <p:tag name="IGUANATEXSIZE" val="20"/>
  <p:tag name="IGUANATEXCURSOR" val="227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1"/>
  <p:tag name="LATEXADDIN" val="\documentclass{article}&#10;\usepackage{amsmath}&#10;\usepackage{mathrsfs}&#10;\pagestyle{empty}&#10;\begin{document}&#10;\begin{align*}&#10;\mathcal{H} \propto  \sum_{\vec{k}} {\mathscr{M}}_{\vec{k}}\cdot \hat{\alpha}^\dagger(\vec{k}) \hat{\alpha}(\vec{k})&#10;\end{align*}&#10;&#10;&#10;&#10;&#10;\end{document}"/>
  <p:tag name="IGUANATEXSIZE" val="20"/>
  <p:tag name="IGUANATEXCURSOR" val="136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1,601"/>
  <p:tag name="ORIGINALWIDTH" val="2288,714"/>
  <p:tag name="OUTPUTTYPE" val="PNG"/>
  <p:tag name="IGUANATEXVERSION" val="162"/>
  <p:tag name="LATEXADDIN" val="\documentclass{article}&#10;\usepackage{amsmath}&#10;\usepackage{mathrsfs}&#10;\pagestyle{empty}&#10;\begin{document}&#10;\begin{align*}&#10;\mathcal{H} &amp;=  - \Tilde{E_0} -\sum_{i,j} H_{i,j} \cdot   \hat{a}_{i}^\dagger \hat{a}_j + \mathcal{K} \left( \hat{a}_i\hat{a}_i \right) +\text{c.c}  \\&#10;&amp;= - \Tilde{E_0} -  \left( \hat{a}^\dagger,\hat{a}\right) &#10;\begin{pmatrix}&#10;H &amp; \mathcal{K} \\&#10;\mathcal{K}^\star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473"/>
  <p:tag name="TRANSPARENCY" val="Wahr"/>
  <p:tag name="COLORHEX" val="000000"/>
  <p:tag name="LATEXENGINEID" val="0"/>
  <p:tag name="TEMPFOLDER" val="c:\temp\"/>
  <p:tag name="LATEXFORMHEIGHT" val="602,25"/>
  <p:tag name="LATEXFORMWIDTH" val="881,25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,t) - \frac{\partial \mathcal{H}}{\partial  \vec{S}_i}&#10; \end{align*}&#10;&#10;&#10;\end{document}"/>
  <p:tag name="IGUANATEXSIZE" val="20"/>
  <p:tag name="IGUANATEXCURSOR" val="29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9768"/>
  <p:tag name="ORIGINALWIDTH" val="602,9246"/>
  <p:tag name="OUTPUTTYPE" val="PNG"/>
  <p:tag name="IGUANATEXVERSION" val="161"/>
  <p:tag name="LATEXADDIN" val="\documentclass{article}&#10;\usepackage{amsmath}&#10;\pagestyle{empty}&#10;\begin{document}&#10;&#10;&#10;\begin{align*}&#10;|\vec{k}\rangle = \hat{S}_{\vec{k}}^- |0\rangle&#10;\end{align*}&#10;&#10;\end{document}"/>
  <p:tag name="IGUANATEXSIZE" val="20"/>
  <p:tag name="IGUANATEXCURSOR" val="1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0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4203</Words>
  <Application>Microsoft Office PowerPoint</Application>
  <PresentationFormat>Breitbild</PresentationFormat>
  <Paragraphs>1345</Paragraphs>
  <Slides>75</Slides>
  <Notes>61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78" baseType="lpstr">
      <vt:lpstr>Arial</vt:lpstr>
      <vt:lpstr>Calibri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The Holstein Primakoff Spin-Boson Transformation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191</cp:revision>
  <cp:lastPrinted>2024-12-03T20:13:17Z</cp:lastPrinted>
  <dcterms:created xsi:type="dcterms:W3CDTF">2022-11-02T07:03:49Z</dcterms:created>
  <dcterms:modified xsi:type="dcterms:W3CDTF">2024-12-17T10:57:41Z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